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Інтерактивний захід: Шкідливі звички. Причини та наслідки.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620688"/>
            <a:ext cx="8077200" cy="27077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ш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568952" cy="3501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26037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1.,,Мозковий </a:t>
            </a:r>
            <a:r>
              <a:rPr lang="uk-UA" dirty="0" err="1" smtClean="0"/>
              <a:t>штурм”</a:t>
            </a:r>
            <a:r>
              <a:rPr lang="uk-UA" dirty="0" smtClean="0"/>
              <a:t> </a:t>
            </a:r>
            <a:r>
              <a:rPr lang="uk-UA" dirty="0" smtClean="0"/>
              <a:t>. Назвіть складові здорового способу життя</a:t>
            </a:r>
            <a:endParaRPr lang="ru-RU" dirty="0"/>
          </a:p>
        </p:txBody>
      </p:sp>
      <p:pic>
        <p:nvPicPr>
          <p:cNvPr id="3" name="Рисунок 2" descr="ш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524000"/>
            <a:ext cx="6480720" cy="51453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 яких основних факторів залежить наше здоров</a:t>
            </a:r>
            <a:r>
              <a:rPr lang="en-US" dirty="0" smtClean="0"/>
              <a:t>’</a:t>
            </a:r>
            <a:r>
              <a:rPr lang="uk-UA" dirty="0" smtClean="0"/>
              <a:t>я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492896"/>
            <a:ext cx="8022336" cy="3600400"/>
          </a:xfrm>
        </p:spPr>
        <p:txBody>
          <a:bodyPr>
            <a:normAutofit/>
          </a:bodyPr>
          <a:lstStyle/>
          <a:p>
            <a:r>
              <a:rPr lang="ru-RU" sz="4600" dirty="0" smtClean="0">
                <a:solidFill>
                  <a:srgbClr val="FF0000"/>
                </a:solidFill>
              </a:rPr>
              <a:t>1.Спадков</a:t>
            </a:r>
            <a:r>
              <a:rPr lang="uk-UA" sz="4600" dirty="0" smtClean="0">
                <a:solidFill>
                  <a:srgbClr val="FF0000"/>
                </a:solidFill>
              </a:rPr>
              <a:t>ість-20%</a:t>
            </a:r>
          </a:p>
          <a:p>
            <a:r>
              <a:rPr lang="uk-UA" sz="4600" dirty="0" smtClean="0">
                <a:solidFill>
                  <a:srgbClr val="FF0000"/>
                </a:solidFill>
              </a:rPr>
              <a:t>2.Рівень медицини-10%</a:t>
            </a:r>
          </a:p>
          <a:p>
            <a:r>
              <a:rPr lang="uk-UA" sz="4600" dirty="0" smtClean="0">
                <a:solidFill>
                  <a:srgbClr val="FF0000"/>
                </a:solidFill>
              </a:rPr>
              <a:t>3.Екологія-20%</a:t>
            </a:r>
          </a:p>
          <a:p>
            <a:r>
              <a:rPr lang="uk-UA" sz="4600" dirty="0" smtClean="0">
                <a:solidFill>
                  <a:srgbClr val="FF0000"/>
                </a:solidFill>
              </a:rPr>
              <a:t>4. Спосіб життя-50%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Наше </a:t>
            </a:r>
            <a:r>
              <a:rPr lang="uk-UA" dirty="0" err="1" smtClean="0"/>
              <a:t>здоров”я-це</a:t>
            </a:r>
            <a:r>
              <a:rPr lang="uk-UA" dirty="0" smtClean="0"/>
              <a:t> наші звички!</a:t>
            </a:r>
            <a:endParaRPr lang="ru-RU" dirty="0"/>
          </a:p>
        </p:txBody>
      </p:sp>
      <p:pic>
        <p:nvPicPr>
          <p:cNvPr id="3" name="Рисунок 2" descr="ш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9144000" cy="55172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Куріння</a:t>
            </a:r>
            <a:endParaRPr lang="ru-RU" dirty="0"/>
          </a:p>
        </p:txBody>
      </p:sp>
      <p:pic>
        <p:nvPicPr>
          <p:cNvPr id="3" name="Рисунок 2" descr="smok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06303"/>
            <a:ext cx="9186272" cy="54516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Алкоголь</a:t>
            </a:r>
            <a:endParaRPr lang="ru-RU" dirty="0"/>
          </a:p>
        </p:txBody>
      </p:sp>
      <p:pic>
        <p:nvPicPr>
          <p:cNvPr id="3" name="Рисунок 2" descr="ал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9144000" cy="54452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Виготовлення плакату командами на тему: Здоровий спосіб життя</a:t>
            </a:r>
            <a:endParaRPr lang="ru-RU" dirty="0"/>
          </a:p>
        </p:txBody>
      </p:sp>
      <p:pic>
        <p:nvPicPr>
          <p:cNvPr id="3" name="Рисунок 2" descr="з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84784"/>
            <a:ext cx="8496944" cy="51125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Які ще шкідливі звички ви знаєте?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uk-UA" sz="3200" i="1" dirty="0" smtClean="0"/>
              <a:t>Гризти  нігті, колупатися в носі, довго і неправильно сидіти за </a:t>
            </a:r>
            <a:r>
              <a:rPr lang="uk-UA" sz="3200" i="1" dirty="0" err="1" smtClean="0"/>
              <a:t>комп”ютером</a:t>
            </a:r>
            <a:r>
              <a:rPr lang="uk-UA" sz="3200" i="1" dirty="0" smtClean="0"/>
              <a:t>, вживати нецензурну лайку, грубіянити, принижувати гідність інших, </a:t>
            </a:r>
            <a:r>
              <a:rPr lang="uk-UA" sz="3200" i="1" dirty="0" err="1" smtClean="0"/>
              <a:t>неслухатися</a:t>
            </a:r>
            <a:r>
              <a:rPr lang="uk-UA" sz="3200" i="1" dirty="0" smtClean="0"/>
              <a:t> батьків, дорослих, вчителів та ін.</a:t>
            </a:r>
            <a:endParaRPr lang="ru-RU" sz="32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Будьте здорові! Здорова молодь-здорова Україна!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зд1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4644008" cy="537321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зд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4009" y="1484784"/>
            <a:ext cx="4499992" cy="537321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384</TotalTime>
  <Words>107</Words>
  <Application>Microsoft Office PowerPoint</Application>
  <PresentationFormat>Экран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Модульная</vt:lpstr>
      <vt:lpstr>Інтерактивний захід: Шкідливі звички. Причини та наслідки.</vt:lpstr>
      <vt:lpstr>1.,,Мозковий штурм” . Назвіть складові здорового способу життя</vt:lpstr>
      <vt:lpstr>Від яких основних факторів залежить наше здоров’я?</vt:lpstr>
      <vt:lpstr>Наше здоров”я-це наші звички!</vt:lpstr>
      <vt:lpstr>Куріння</vt:lpstr>
      <vt:lpstr>Алкоголь</vt:lpstr>
      <vt:lpstr>Виготовлення плакату командами на тему: Здоровий спосіб життя</vt:lpstr>
      <vt:lpstr>Які ще шкідливі звички ви знаєте?</vt:lpstr>
      <vt:lpstr>Будьте здорові! Здорова молодь-здорова Україна!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Інтерактивний захід: Шкідливі звички. Причини та наслідки.</dc:title>
  <dc:creator>1</dc:creator>
  <cp:lastModifiedBy>1</cp:lastModifiedBy>
  <cp:revision>40</cp:revision>
  <dcterms:created xsi:type="dcterms:W3CDTF">2015-04-13T10:19:01Z</dcterms:created>
  <dcterms:modified xsi:type="dcterms:W3CDTF">2015-04-13T16:53:41Z</dcterms:modified>
</cp:coreProperties>
</file>